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מבוא לתיווך במקרקעין וחוק המתווכים במקרקעין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חוק המתווכים במקרקעין, תשנ"ו-1996 ותקנותיו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חובות המתווך, הסכם תיווך, בלעדיות ודמי תיווך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הגדרת 'תיווך במקרקעין' לפי החוק ואת תפקיד המתווך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תנאי הזיכאות לרישיון תיווך ואת ההליך לקבלתו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חובות הגילוי והנאמנות המוטלות על מתווך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התנאים לזכאות לדמי תיווך ואת מנגנון הבלעדיות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מערך הפיקוח והמשמעת על מתווכים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מהו תיווך במקרקעין?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הגדרת "תיווך במקרקעין" בחוק: הפגשה בתמורה בין שני צדדים או יותר לשם התקשרותם בעסקה בזכות במקרקעין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המתווך הוא גורם מפגיש בין הצדדים, ואינו צד לעסקה עצמה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התיווך מוסדר בחוק המתווכים במקרקעין, תשנ"ו-1996 ובתקנות שהותקנו מכוחו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מטרת החוק: הסדרת מקצוע התיווך והגנה על הציבור הצרכני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1/9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תנאים לקבלת רישיון תיווך (סעיף 5 לחוק)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אזרח ישראלי או תושב ישראל, מעל גיל 18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לא הוכרז פסול דין ולא פושט רגל שלא קיבל הפטר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לא הורשע בעבירה שיש עמה קלון בחמש השנים האחרונות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עמידה בבחינה בדיני מתווכים במקרקעין שמקיים האגף לאסדרת מקצועות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תשלום אגרת רישוי לאחר הצלחה בבחינה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2/9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חובות וגילוי נאות של המתווך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חובת נאמנות והגינות כלפי הלקוח (מזמין השירות)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גילוי כל פרט מהותי הנוגע לנכס או לעסקה, גם אם פוגע באינטרס המתווך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איסור הטעיה, הצגת מצג שווא או הסתרת מידע מהותי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חובת מסירת מידע מקצועי מהימן ועדכני ככל הניתן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3/9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הסכם תיווך - הזמנה בכתב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תקנות המתווכים במקרקעין (פרטי הזמנה בכתב), תשנ"ז-1997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חובה לפרט: שמות הצדדים ות.ז, מהות הנכס, המחיר המבוקש, שיעור דמי התיווך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הזמנה בכתב חתומה היא תנאי מקדמי לזכאות לדמי תיווך (סעיף 9 לחוק)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מומלץ לקבל חתימת שני הצדדים על מסמך ההזמנה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4/9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בלעדיות בתיווך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הסכם בלעדיות חייב להיות בכתב ומוגבל בתקופת זמן מוגדרת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תקופת הבלעדיות והגדרתה צריכות להיות מפורטות במסמך ההזמנה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בלעדיות אינה פוטרת את המתווך מחובות הגילוי והנאמנות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חריגה מתנאי הבלעדיות המוסכמים עלולה לפגוע בזכאות לדמי תיווך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5/9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דמי תיווך - מתי המתווך זכאי?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עקרון "הגורם היעיל" - פעולת המתווך הייתה הסיבה המכרעת לכריתת העסקה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תנאים מצטברים: הזמנה בכתב + ביצוע פעולת תיווך בפועל + התקשרות בעסקה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שיעור דמי התיווך נקבע בהסכם בין הצדדים (מקובל: כ-2% ממחיר העסקה + מע"מ)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המתווך עשוי להיות זכאי לדמי תיווך גם אם החוזה הסופי נחתם ישירות בין הצדדים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6/9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תקנות פעולות שיווק, תשס"ה-2004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הסדרת אופן הפרסום והשיווק של נכסי מקרקעין על ידי מתווכים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חובת קבלת רשות בעל הנכס לפני פרסומו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הגבלות על פרסום מטעה או בלתי מדויק לגבי הנכס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7/9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איסורים ועבירות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איסור על עיסוק בתיווך במקרקעין ללא רישיון בתוקף - עבירה פלילית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איסור על גביית דמי תיווך כפולים ללא גילוי וקבלת הסכמה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סנקציות אפשריות: קנס, התליית רישיון, ביטול רישיון, הליך פלילי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8/9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ועדת המשמעת ופיקוח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תקנות המתווכים במקרקעין (סדרי דין בדיון לפני ועדת המשמעת ובערעור), תשע"ד-2014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תלונה כנגד מתווך מוגשת לרשם המתווכים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עיצומים אפשריים: התראה, נזיפה, השעיית רישיון, ביטול רישיון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9/9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מונחי מפתח לסיכום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5592"/>
                <a:gridCol w="2926080"/>
              </a:tblGrid>
              <a:tr h="792480"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הגדרה קצרה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מונח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הפגשה בתמורה בין שני צדדים או יותר לשם התקשרותם בעסקה בזכות במקרקעין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תיווך במקרקעין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מתווך שפעולתו הייתה הסיבה המכרעת לכריתת העסקה בין הצדדים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הגורם היעיל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מסמך חתום המסמיך את המתווך ומפרט את תנאי ההתקשרות עמו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הזמנה בכתב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הסכם המקנה למתווך זכות ייחודית לטפל בנכס לתקופה מוגבלת ומוגדרת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בלעדיות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הגורם המפקח על ציבור המתווכים ועל ההליך המשמעתי נגדם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רשם המתווכים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 | מבוא לתיווך במקרקעין וחוק המתווכים במקרקעין</a:t>
            </a:r>
          </a:p>
        </p:txBody>
      </p:sp>
      <p:pic>
        <p:nvPicPr>
          <p:cNvPr id="7" name="Picture 6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