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דיני חוזים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החוזים (חלק כללי), חוק התרופות וחוק החוזים האחידים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כריתת חוזה, פגמים, זיכרון דברים והפרת חוזה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יסודות כריתת חוזה: הצעה, קיבול, גמירות דעת ומסוימות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פגמים בכריתת חוזה ועילות לביטולו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ההבדל בין חוזה לבין זיכרון דברים ואת מעמדו המשפטי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התרופות העומדות לצד הנפגע מהפרת חוזה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עקרונות בחוזים אחידים וברלוונטיות שלהם לתיווך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כריתת חוזה - הצעה וקיבול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חוזה נכרת בדרך של הצעה וקיבול (סעיפים 1-13 לחוק החוזים, חלק כללי)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הצעה: פנייה המעידה על גמירות דעת ומסוימות מספקת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קיבול: הודעת הניצע התואמת את ההצעה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עסקת מקרקעין מחייבת מסמך בכתב (סעיף 8 לחוק המקרקעין)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כשרות ופגמים בכריתת חוזה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כשרות משפטית לבצע פעולות משפטיות - סוגיות בקטינים ובפסולי דין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טעות והטעיה - עילות אפשריות לביטול החוזה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כפיה ועושק כפגמים ברצון החוזי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תום הלב במשא ומתן לקראת כריתת חוזה (סעיף 12 לחוק החוזים)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תנאים בחוזה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תנאי מתלה - החוזה נכנס לתוקפו רק בהתקיים התנאי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תנאי מפסיק - החוזה מתבטל בהתקיים התנאי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שכיח בעסקאות מקרקעין: תנאי מימון (אישור הלוואה), אישור עו"ד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זיכרון דברים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מסמך המסכם הבנות בין צדדים, לרוב לפני חתימת חוזה מלא ומפורט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עלול להיחשב כחוזה מחייב אם יש בו גמירות דעת ומסוימות מספקת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הפסיקה בוחנת את נוסח המסמך ואת כוונת הצדדים בעת חתימתו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לחתימה על זיכרון דברים השלכה ישירה על זכאות המתווך לדמי 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הפרת חוזה ותרופות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החוזים (תרופות בשל הפרת חוזה), תשל"א-1970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אכיפה - חיוב הצד המפר לקיים את החוזה כלשונו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ביטול החוזה והשבה הדדית של מה שניתן על פיו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פיצויים - פיצויי קיום, ופיצויים מוסכמים שנקבעו מראש בחוזה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חוזים אחידים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החוזים האחידים, תשמ"ג-1982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תנאי מקפח בחוזה אחיד ניתן לביטול או לשינוי על ידי בית המשפט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רלוונטי במיוחד להסכמי תיווך סטנדרטיים מול לקוחות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חוזה מכר וחוזה שכירות 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חוזה מכר מקרקעין - דרישת מסוימות ודרישת כתב מהותית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תנאים מהותיים בחוזה מכר: זיהוי הנכס, מחיר, מועדי תשלום ומסירה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חוזה שכירות מקרקעין - תקופת השכירות, דמי השכירות, זכויות וחובות הצדדים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7/7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כוונה ברורה ומלאה של הצדדים להתחייב באופן חוזי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גמירות דעת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פירוט תנאי החוזה המהותיים באופן מספק ליצירת התחייבות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מסוימות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תנאי הקובע מתי חוזה נכנס לתוקף או מתי הוא מתבטל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תנאי מתלה / מפסיק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סכום שנקבע מראש בחוזה כפיצוי בגין הפרתו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פיצויים מוסכמים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2 | דיני חוזים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