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דיני מקרקעין - זכויות, רישום ועקרונות יסוד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חוק המקרקעין, מערכת הרישום וזכויות במקרקעין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בעלות משותפת, משכנתא, הערת אזהרה ודיירות מוגנת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מערכת רישום המקרקעין בישראל ואת מסמכי הרישום המרכזיים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להבחין בין מקרקעין מוסדרים לבין מקרקעין לא-מוסדרים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סוגי הזכויות העיקריים במקרקעין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מהי בעלות משותפת (במושע) ופירוק שיתוף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מנגנון הערת האזהרה ואת חוק הגנת הדייר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מערכת רישום המקרקעין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לשכת רישום המקרקעין ('הטאבו') - הגוף המנהל את פנקסי הזכויות במקרקעין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נסח רישום מקרקעין - מסמך המציג את מצב הזכויות והשעבודים הרשומים על נכס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רשם המשכונות - מרשם שעבודים על נכסים שאינם מקרקעין רשום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בדיקת נסח עדכני היא שלב חיוני בכל עסקת תיווך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מקרקעין מוסדרים ולא-מוסדרים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מקרקעין מוסדרים: עברו הליך הסדר זכויות ורישום מלא ומחייב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מקרקעין לא-מוסדרים: הזכויות מבוססות על מסמכים ו/או חזקה, ללא רישום מלא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להבחנה זו השלכה מהותית על אופן בדיקת הזכויות לפני ביצוע עסקה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זכויות במקרקעין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בעלות - הזכות המלאה והמקיפה ביותר בנכס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חכירה - זכות שימוש בנכס לתקופה (לרוב מול רשות מקרקעי ישראל - "רמ"י")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זיקת הנאה - זכות שימוש מוגבלת בנכס של אחר (כגון מעבר)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זכות קדימה בין שותפים במקרקעין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בעלות משותפת ופירוק שיתוף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בעלות במושע - מספר בעלים בנכס אחד ללא חלוקה פיזית מוגדרת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לכל שותף זכות שימוש בנכס כולו, בכפוף לזכויות יתר השותפים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פירוק שיתוף - בהסכמה, בחלוקה בעין, או במכירה וחלוקת התמורה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משכון, משכנתא והערת אזהרה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משכנתא - שעבוד נכס מקרקעין להבטחת חוב, נרשם בלשכת רישום המקרקעין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משכון - שעבוד נכסים שאינם מקרקעין, נרשם ברשם המשכונות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הערת אזהרה - רישום המתריע על התחייבות בנכס, ומשמש להבטחת השקעות רוכשים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דיירות מוגנת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הגנת הדייר [נוסח משולב], תשל"ב-1972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הגנה על דייר ששכר נכס במסגרת שוק השכירות המוגנת ההיסטורי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הגבלות משמעותיות על פינוי דייר מוגן ועל העלאת תשלומים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סוגיה חשובה בבדיקת נכסים ישנים לפני עסקת תיווך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6/7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מקרקעי ישראל - יסודות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חוק-יסוד: מקרקעי ישראל, וחוק מקרקעי ישראל, התש"ך-1960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החלק הארי משטח המדינה הוא קרקע בבעלות ציבורית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קיים איסור עקרוני על מכירת מקרקעי ישראל, להוציא חריגים מוגדרים בחוק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7/7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מסמך רישום המציג את הזכויות והשעבודים הרשומים על נכס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נסח טאבו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בעלות משותפת בנכס ללא חלוקה פיזית מוגדרת בין הבעלים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בעלות במושע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רישום המתריע על קיומה של התחייבות בנכס כלפי צד שלישי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הערת אזהרה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דייר הנהנה מהגנות מיוחדות מפני פינוי לפי חוק הגנת הדייר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דייר מוגן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3 | דיני מקרקעין - זכויות, רישום ועקרונות יסוד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