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בתים משותפים ורכוש משותף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רכוש משותף, הצמדות ותקנון הבית המשותף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נציגות הבית וחיזוק מבנים מפני רעידות אדמה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מהות רישומו של בית כ'בית משותף'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מושג הרכוש המשותף ואת מנגנון ההצמדות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להבחין בין תקנון מצוי לתקנון מוסכם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סמכויות נציגות הבית המשותף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עקרונות תמ"א 38 וחיזוק מבנים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מהו בית משותף?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בית עם שתי דירות לפחות, הרשום ככזה בפנקס הבתים המשותפים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כל דירה בבית המשותף מהווה יחידת רישום נפרדת בטאבו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רישום הבית כבית משותף מצריך הכנת תשריט ותקנון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רכוש משותף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כל חלקי הבית שלא הוצמדו במפורש לדירה מסוימת (קירות חוץ, גג, חדר מדרגות, מתקנים)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הבעלות ברכוש המשותף משותפת לכלל בעלי הדירות בבית, לפי חלקם היחסי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חשוב לבדוק בנסח הטאבו אילו חלקים מוגדרים כרכוש משותף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הצמדות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הצמדת חניה, מחסן, גג או חלקת גינה לדירה מסוימת באופן רשום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הצמדה הופכת חלק מהרכוש המשותף לרכוש פרטי-יחסי של אותה דירה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בדיקת ההצמדות בנסח הטאבו חיונית לפני כל עסקת תיווך בבית משותף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תקנון הבית המשותף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תקנון מצוי - חל כברירת מחדל אם לא נקבע תקנון אחר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תקנון מוסכם - נרשם ומסדיר זכויות וחובות באופן ספציפי לבית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התקנון קובע חלוקת הוצאות אחזקה, זכויות שימוש בשטחים משותפים ועוד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נציגות הבית המשותף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גוף הניהול השוטף של עניני הבית המשותף, הנבחר על ידי הדיירים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סמכויות: גביית תשלומי אחזקה, ביצוע תיקונים, כינוס וניהול אסיפות בעלי הדירות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תמ"א 38 וחיזוק בתים משותפים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המקרקעין (חיזוק בתים משותפים מפני רעידות אדמה), תשס"ח-2008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מטרת התכנית: חיזוק מבנים ישנים, לרוב בתמורה לזכויות בנייה נוספות ליזם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להשלכות התכנית חשיבות רבה גם לדיירים קיימים וגם לרוכשים פוטנציאליים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6/6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חלקי הבית המשותפים לכלל הדירות שלא הוצמדו לדירה מסוימת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רכוש משותף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ייחוס רשום של חלק מהרכוש המשותף (כגון חניה) לדירה מסוימת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הצמדה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מערכת הכללים המסדירה את ניהולו של הבית המשותף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תקנון מצוי / מוסכם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תכנית מתאר ארצית לחיזוק מבנים קיימים מפני רעידות אדמה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תמ"א 38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4 | בתים משותפים ורכוש משותף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