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רשות מקרקעי ישראל (רמ"י)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חוזי פיתוח וחכירה, דמי הסכמה, היוון והיתר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זכויות ביישובים חקלאיים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מהות מקרקעי ישראל ואת תפקיד רמ"י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ההבדל בין חוזה פיתוח לחוזה חכירה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מנגנוני דמי ההסכמה, ההיוון וההיתר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עקרונות הזכויות ביישובים חקלאיים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מקרקעי ישראל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קרקע בבעלות המדינה, רשות הפיתוח וקרן קיימת לישראל, המנוהלת על ידי רשות מקרקעי ישראל ("רמ"י")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מהווה את החלק הארי משטח מדינת ישראל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חוזה פיתוח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חוזה ביניים החל לתקופת פיתוח ובניית הנכס על הקרקע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לאחר עמידה בתנאי הפיתוח (כגון קבלת טופס 4) - הופך לחוזה חכירה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חוזה חכירה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מעניק זכות שימוש בקרקע לתקופה ארוכה (נהוג: 49 שנה, עם אופציית הארכה)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חכירה מהוונת - תשלום מראש של דמי החכירה, המייתר תשלומים שוטפים נוספים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דמי הסכמה, היוון והיתר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דמי הסכמה - תשלום לרמ"י עבור אישור העברת זכויות חכירה לצד ג'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דמי היוון - תשלום לרכישת זכויות החכירה לתקופה נוספת מראש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דמי היתר - תשלום עבור שינוי ניצול הקרקע או תוספת בנייה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העברת זכויות וזכויות חקלאיות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הליך מובנה להעברת זכויות במגורים בקרקע עירונית בניהול רמ"י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זכויות ביישובים חקלאיים - מושג ה'נחלה' וה'משבצת', שימושים חורגים בקרקע חקלאית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רשות מקרקעי ישראל - מנהלת את מקרקעי המדינה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רמ"י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תשלום חד-פעמי מראש הפוטר מתשלומים שוטפים בגין חכירה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חכירה מהוונת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תשלום לרמ"י הנדרש לאישור העברת זכויות חכירה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דמי הסכמה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5 | רשות מקרקעי ישראל (רמ"י)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