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תכנון ובניה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מוסדות תכנון, היררכיית תכניות והיתרי בניה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הפקעה והיטל השבחה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מוסדות התכנון והבניה ואת תפקידיהם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היררכיית התכניות החלות על נכס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עקרונות תמ"א 38 ואת מושגי ה"הקלה" וה"שימוש החורג"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עקרונות ההפקעה והיטל ההשבחה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6 | תכנון ובניה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מוסדות התכנון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המועצה הארצית לתכנון ולבניה - הדרג העליון במערכת התכנון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ועדה מחוזית - מאשרת תכניות מתאר מחוזיות ותכניות מפורטות בעלות היקף משמעותי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ועדה מקומית / מרחבית - מטפלת בהיתרי בניה ובתכניות מקומיות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ועדת ערר לפיצויים והיטל השבחה - דנה בעררים על קביעות הוועדות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6 | תכנון ובניה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היררכיית תכניות בניה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תכנית מתאר ארצית ("תמ"א") - הדרג העליון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תכנית מתאר מחוזית ("תמ"מ")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תכנית מתאר מקומית ותכנית מפורטת - הדרג היישומי הקרוב לנכס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6 | תכנון ובניה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תמ"א 38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תכנית מתאר ארצית לחיזוק מבנים קיימים מפני רעידות אדמה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מתמרצת בעלי בתים ויזמים, בין היתר באמצעות הקצאת זכויות בנייה נוספות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6 | תכנון ובניה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היתרי בניה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היתר בניה - אישור חוקי מהוועדה המקומית לביצוע בניה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הקלה - אישור לסטייה מצומצמת מהוראות התכנית התקפה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היתר לשימוש חורג - אישור לשימוש שאינו תואם את הייעוד התכנוני הקיים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תעודת גמר ("טופס 4") - אישור שהבניין הושלם וכשיר לאכלוס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6 | תכנון ובניה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זכויות בניה ושינוי ייעוד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זכויות בניה - היקף הבנייה המותר על פי התכנית התקפה לחלקה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שינוי ייעוד - הליך תכנוני לשינוי מטרת השימוש בקרקע (לדוגמה, מחקלאי למגורים)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6 | תכנון ובניה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5/6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הפקעה והיטל השבחה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הפקעה - נטילת קרקע לצרכי ציבור על ידי רשות מוסמכת, בתמורה לפיצוי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היטל השבחה - תשלום לרשות המקומית בגין עליית שווי נכס כתוצאה מאישור תכנית, הקלה או שימוש חורג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ניתן לערער על שיעור ההיטל בפני שמאי מכריע או בפני ועדת הערר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6 | תכנון ובניה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6/6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מונחי מפתח לסיכום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5592"/>
                <a:gridCol w="2926080"/>
              </a:tblGrid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הגדרה קצרה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מונח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תכנית מתאר ארצית, הדרג העליון בהיררכיית התכנון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תמ"א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אישור לסטייה מוגבלת מהוראות תכנית הבניה התקפה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הקלה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תעודת גמר המאשרת שבניין הושלם וניתן לאכלוס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טופס 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תשלום בגין עליית ערך נכס כתוצאה מפעולה תכנונית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היטל השבחה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6 | תכנון ובניה</a:t>
            </a:r>
          </a:p>
        </p:txBody>
      </p:sp>
      <p:pic>
        <p:nvPicPr>
          <p:cNvPr id="7" name="Picture 6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