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ירושה, הוצאה לפועל, הגנת הדייר ורישוי עסקים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דיני ירושה ומכירת נכסי עיזבון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כינוס נכסים, רישוי עסקים ושמאות מקרקעין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עקרונות דיני הירושה הרלוונטיים למקרקעין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הליך כינוס הנכסים בהוצאה לפועל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חוק רישוי עסקים וחוק שמאי מקרקעין כרלוונטיים לתיווך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עבירות רלוונטיות בחוק העונשין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9 | ירושה, הוצאה לפועל, הגנת הדייר ורישוי עסקים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דיני ירושה ומקרקעין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פרק שישי לחוק הירושה, תשכ"ה-1965 - ירושה על פי דין ועל פי צוואה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ליורשים זכויות בנכסי מקרקעין של המוריש אף לפני השלמת רישומם בטאבו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9 | ירושה, הוצאה לפועל, הגנת הדייר ורישוי עסקים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מכירת נכסי עיזבון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מנהל עיזבון רשאי למכור נכסים מהעיזבון בכפוף לאישור הגורם המוסמך (לרוב בית משפט)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מתווך המטפל בעסקת עיזבון צריך לוודא קיומו של אישור מכירה תקף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9 | ירושה, הוצאה לפועל, הגנת הדייר ורישוי עסקים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הוצאה לפועל וכינוס נכסים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פרק ה' לחוק ההוצאה לפועל, תשכ"ז-1967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כונס נכסים מוסמך למכור נכס מקרקעין לסילוק חובו של החייב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עסקת רכישה מכונס נכסים כוללת מאפיינים והליכים מיוחדים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9 | ירושה, הוצאה לפועל, הגנת הדייר ורישוי עסקים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חוק הגנת הדייר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הגנות מיוחדות לדייר מוגן מפני פינוי ומפני העלאה חדה של תשלומים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סוגיה הדורשת תשומת לב מיוחדת בעסקאות הנוגעות לנכסים עם דיירים מוגנים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9 | ירושה, הוצאה לפועל, הגנת הדייר ורישוי עסקים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רישוי עסקים ושמאות מקרקעין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רישוי עסקים, תשכ"ח-1968 - היבטים הנוגעים למשרדי תיווך ולעסקים המתנהלים בנכס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שמאי מקרקעין, תשס"א-2001 - תפקיד השמאי והממשק המקצועי שלו עם המתווך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9 | ירושה, הוצאה לפועל, הגנת הדייר ורישוי עסקים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עבירות רלוונטיות בחוק העונשין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עבירות מרמה והשגת דבר במרמה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גניבה והפרת אמונים בידי נאמן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חשיבות העקרונות הללו לאתיקה המקצועית הנדרשת ממתווך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9 | ירושה, הוצאה לפועל, הגנת הדייר ורישוי עסקים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6/6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אדם שמונה לטפל בנכסי הנפטר ולחלקם בין היורשים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מנהל עיזבון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גורם שמונה למכור נכס לסילוק חוב במסגרת הוצאה לפועל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כונס נכסים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עבירה הקשורה בניצול לרעה של תפקיד נאמנות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הפרת אמונים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9 | ירושה, הוצאה לפועל, הגנת הדייר ורישוי עסקים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